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7" r:id="rId1"/>
  </p:sldMasterIdLst>
  <p:notesMasterIdLst>
    <p:notesMasterId r:id="rId17"/>
  </p:notesMasterIdLst>
  <p:handoutMasterIdLst>
    <p:handoutMasterId r:id="rId18"/>
  </p:handoutMasterIdLst>
  <p:sldIdLst>
    <p:sldId id="317" r:id="rId2"/>
    <p:sldId id="318" r:id="rId3"/>
    <p:sldId id="321" r:id="rId4"/>
    <p:sldId id="322" r:id="rId5"/>
    <p:sldId id="323" r:id="rId6"/>
    <p:sldId id="324" r:id="rId7"/>
    <p:sldId id="320" r:id="rId8"/>
    <p:sldId id="325" r:id="rId9"/>
    <p:sldId id="326" r:id="rId10"/>
    <p:sldId id="327" r:id="rId11"/>
    <p:sldId id="328" r:id="rId12"/>
    <p:sldId id="330" r:id="rId13"/>
    <p:sldId id="319" r:id="rId14"/>
    <p:sldId id="331" r:id="rId15"/>
    <p:sldId id="332" r:id="rId16"/>
  </p:sldIdLst>
  <p:sldSz cx="27432000" cy="6858000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86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EDA"/>
    <a:srgbClr val="0000FF"/>
    <a:srgbClr val="FF6600"/>
    <a:srgbClr val="FF0000"/>
    <a:srgbClr val="008000"/>
    <a:srgbClr val="7598E5"/>
    <a:srgbClr val="5883DF"/>
    <a:srgbClr val="8FA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80" autoAdjust="0"/>
    <p:restoredTop sz="81485" autoAdjust="0"/>
  </p:normalViewPr>
  <p:slideViewPr>
    <p:cSldViewPr>
      <p:cViewPr>
        <p:scale>
          <a:sx n="40" d="100"/>
          <a:sy n="40" d="100"/>
        </p:scale>
        <p:origin x="-126" y="-1242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3032337" cy="46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744" y="2"/>
            <a:ext cx="3032337" cy="46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7614"/>
            <a:ext cx="3032337" cy="46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744" y="8817614"/>
            <a:ext cx="3032337" cy="46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F99A4989-9CA5-4BCA-99B3-BEABBF88E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881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2337" cy="4645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2"/>
            <a:ext cx="3032337" cy="4645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7CF4FFE7-1EEF-4FF0-8B84-DBF0A28F703B}" type="datetimeFigureOut">
              <a:rPr lang="en-US"/>
              <a:pPr>
                <a:defRPr/>
              </a:pPr>
              <a:t>5/5/2014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63925" y="695325"/>
            <a:ext cx="139255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10394"/>
            <a:ext cx="5598160" cy="417734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614"/>
            <a:ext cx="3032337" cy="4645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614"/>
            <a:ext cx="3032337" cy="4645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F2CAC0C1-D71F-4532-8C78-027F5D413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93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from: </a:t>
            </a:r>
          </a:p>
          <a:p>
            <a:r>
              <a:rPr lang="en-US" dirty="0" smtClean="0"/>
              <a:t>	http://www.reslife.umd.edu/princefrederick/renderings/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</a:t>
            </a:r>
            <a:r>
              <a:rPr lang="en-US" baseline="0" dirty="0" smtClean="0"/>
              <a:t> from:</a:t>
            </a:r>
          </a:p>
          <a:p>
            <a:r>
              <a:rPr lang="en-US" baseline="0" dirty="0" smtClean="0"/>
              <a:t>	www.surveymonkey.com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r>
              <a:rPr lang="en-US" baseline="0" dirty="0" smtClean="0"/>
              <a:t> taken from:</a:t>
            </a:r>
          </a:p>
          <a:p>
            <a:r>
              <a:rPr lang="en-US" baseline="0" dirty="0" smtClean="0"/>
              <a:t>	Created by 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05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</a:t>
            </a:r>
            <a:r>
              <a:rPr lang="en-US" baseline="0" dirty="0" smtClean="0"/>
              <a:t> from:</a:t>
            </a:r>
          </a:p>
          <a:p>
            <a:r>
              <a:rPr lang="en-US" baseline="0" dirty="0" smtClean="0"/>
              <a:t>	http://www.reslife.umd.edu/princefrederick/renderings/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from: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	http://www.reslife.umd.edu/princefrederick/renderings/</a:t>
            </a:r>
          </a:p>
          <a:p>
            <a:r>
              <a:rPr lang="en-US" baseline="0" dirty="0" smtClean="0"/>
              <a:t>	http://www.greentribune.com/leed-exam-preparation/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</a:t>
            </a:r>
            <a:r>
              <a:rPr lang="en-US" baseline="0" dirty="0" smtClean="0"/>
              <a:t> taken from:</a:t>
            </a:r>
          </a:p>
          <a:p>
            <a:r>
              <a:rPr lang="en-US" baseline="0" dirty="0" smtClean="0"/>
              <a:t>	Shafer and Grace site (taken by self)</a:t>
            </a:r>
          </a:p>
          <a:p>
            <a:r>
              <a:rPr lang="en-US" baseline="0" dirty="0" smtClean="0"/>
              <a:t>	Created by self</a:t>
            </a:r>
          </a:p>
          <a:p>
            <a:r>
              <a:rPr lang="en-US" baseline="0" dirty="0" smtClean="0"/>
              <a:t>	http://www.bisnow.com/events/dc/2011/montgomery-summit/index.htm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from:</a:t>
            </a:r>
          </a:p>
          <a:p>
            <a:r>
              <a:rPr lang="en-US" dirty="0" smtClean="0"/>
              <a:t>	created</a:t>
            </a:r>
            <a:r>
              <a:rPr lang="en-US" baseline="0" dirty="0" smtClean="0"/>
              <a:t> by 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</a:t>
            </a:r>
            <a:r>
              <a:rPr lang="en-US" baseline="0" dirty="0" smtClean="0"/>
              <a:t>n by:</a:t>
            </a:r>
          </a:p>
          <a:p>
            <a:r>
              <a:rPr lang="en-US" baseline="0" dirty="0" smtClean="0"/>
              <a:t>	created by self</a:t>
            </a:r>
          </a:p>
          <a:p>
            <a:r>
              <a:rPr lang="en-US" baseline="0" dirty="0" smtClean="0"/>
              <a:t>	http://alldownstream.wordpress.com/category/agriculture/</a:t>
            </a:r>
          </a:p>
          <a:p>
            <a:r>
              <a:rPr lang="en-US" baseline="0" dirty="0" smtClean="0"/>
              <a:t>	US National weather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</a:t>
            </a:r>
            <a:r>
              <a:rPr lang="en-US" smtClean="0"/>
              <a:t>taken from:</a:t>
            </a:r>
            <a:endParaRPr lang="en-US" dirty="0" smtClean="0"/>
          </a:p>
          <a:p>
            <a:r>
              <a:rPr lang="en-US" dirty="0" smtClean="0"/>
              <a:t>	Created by 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</a:t>
            </a:r>
            <a:r>
              <a:rPr lang="en-US" baseline="0" dirty="0" smtClean="0"/>
              <a:t> from:</a:t>
            </a:r>
          </a:p>
          <a:p>
            <a:r>
              <a:rPr lang="en-US" baseline="0" dirty="0" smtClean="0"/>
              <a:t>	Created by self</a:t>
            </a:r>
          </a:p>
          <a:p>
            <a:r>
              <a:rPr lang="en-US" baseline="0" dirty="0" smtClean="0"/>
              <a:t>	http://www.triplepundit.com/2012/03/solar-paneled-windows-pythagoras-solar/</a:t>
            </a:r>
          </a:p>
          <a:p>
            <a:r>
              <a:rPr lang="en-US" baseline="0" dirty="0" smtClean="0"/>
              <a:t>	http://www.pythagoras-solar.com/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</a:t>
            </a:r>
            <a:r>
              <a:rPr lang="en-US" baseline="0" dirty="0" smtClean="0"/>
              <a:t> from:</a:t>
            </a:r>
          </a:p>
          <a:p>
            <a:r>
              <a:rPr lang="en-US" baseline="0" dirty="0" smtClean="0"/>
              <a:t>	Created by 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taken from:</a:t>
            </a:r>
          </a:p>
          <a:p>
            <a:r>
              <a:rPr lang="en-US" dirty="0" smtClean="0"/>
              <a:t>	www.umd.edu</a:t>
            </a:r>
          </a:p>
          <a:p>
            <a:r>
              <a:rPr lang="en-US" dirty="0" smtClean="0"/>
              <a:t>	http://www.clarkconstruction.com/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CAC0C1-D71F-4532-8C78-027F5D41347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6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09601"/>
            <a:ext cx="23317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4953000"/>
            <a:ext cx="19202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2A059-A721-436D-B6CF-190618E4788E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EDE9E7-D9E3-4904-A605-A220B46AF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7AF423-63DE-4650-B3EA-9FD2259BA967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944C92-F650-40C2-A6D2-C9B641BA394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245890-0FC2-44AE-B635-49596BDB0038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B69B18-5E36-4866-9B6D-602EE004D4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844CB4-624B-42FA-9A54-2341E7C0C8DB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31A58-C657-426E-9F25-8B3DF13BAF8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1371601"/>
            <a:ext cx="23317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4068764"/>
            <a:ext cx="23317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D587E3-AF83-47FD-969B-424B545BD02D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A463E-9058-4AB1-8ED1-42543F78A4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487400" y="3924300"/>
            <a:ext cx="254316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087475" y="3924300"/>
            <a:ext cx="254316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2890184" y="3924300"/>
            <a:ext cx="254316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944600" y="1600201"/>
            <a:ext cx="12115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CF9D84-C343-4BFE-AB0D-5ECCE1A3A1EE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54040-3F97-4317-8437-5F44454453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97280" y="1600200"/>
            <a:ext cx="12124944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0"/>
            <a:ext cx="12120564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44602" y="1600200"/>
            <a:ext cx="1212532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7693B5-E4CC-42AF-B21F-9F266FF7C35B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0D79C6-CC6A-41C3-8091-8FDEDE1718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212848"/>
            <a:ext cx="12124944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4017752" y="2212849"/>
            <a:ext cx="12124944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474E2C-CF63-4A08-A038-F0BE504102D1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71579-BF07-4578-9DBA-B3BF3FD98A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B592AC-979A-4DFB-884A-49ECF5AB7DDC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727989-F6B1-4CF8-B98C-B1E3051452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21263" y="266700"/>
            <a:ext cx="9024939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7413" y="273051"/>
            <a:ext cx="1498758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21263" y="2438401"/>
            <a:ext cx="9024939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EAA4C7-6897-42C4-9C98-FBDCAA956F9D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8F7B5C-851D-4687-9B10-F5BA4B6047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28" y="228600"/>
            <a:ext cx="17135472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24378" y="1143000"/>
            <a:ext cx="18164172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28" y="5810250"/>
            <a:ext cx="17135472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0163F2-57A9-45FE-AA38-2347AC4D182A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3EB4A-34AE-4426-B6BC-8E20874983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0"/>
            <a:ext cx="24688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600201"/>
            <a:ext cx="24688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90043" y="6356351"/>
            <a:ext cx="625792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387E028-8919-4AD5-A8C8-1F7E3FA26EA1}" type="datetime1">
              <a:rPr lang="en-US" smtClean="0"/>
              <a:pPr>
                <a:defRPr/>
              </a:pPr>
              <a:t>5/5/2014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7497" y="6356351"/>
            <a:ext cx="854392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629836" y="6356351"/>
            <a:ext cx="168592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CB1D0F9-F39C-4D13-ACCF-7C46467798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25373280" y="6499384"/>
            <a:ext cx="254316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07357" y="6499384"/>
            <a:ext cx="254316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74" r:id="rId13"/>
    <p:sldLayoutId id="2147483875" r:id="rId14"/>
    <p:sldLayoutId id="2147483876" r:id="rId15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18277367" y="-3276600"/>
            <a:ext cx="0" cy="11506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9144000" y="-2971800"/>
            <a:ext cx="0" cy="1158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458200" y="-12032"/>
            <a:ext cx="10439399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Photovoltaic  Cell Window Investigation</a:t>
            </a:r>
            <a:endParaRPr lang="en-US" sz="4000" dirty="0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8897599" y="686752"/>
            <a:ext cx="8341995" cy="563689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128" y="1066800"/>
            <a:ext cx="7237542" cy="38785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10738118" y="5181600"/>
            <a:ext cx="6102082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Information Transfer Investigation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5761" y="235235"/>
            <a:ext cx="3478212" cy="258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188" y="1703253"/>
            <a:ext cx="4076700" cy="2543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400" y="3124200"/>
            <a:ext cx="4819650" cy="3257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2273799"/>
            <a:ext cx="6248399" cy="213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8710" y="2006217"/>
            <a:ext cx="2085361" cy="268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15011400" y="2991138"/>
            <a:ext cx="3505200" cy="698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Information Transfer Investigation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972800" y="838200"/>
            <a:ext cx="5181600" cy="562629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20726400" y="762000"/>
            <a:ext cx="5486400" cy="55602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94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Information Transfer Research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439400" y="1072565"/>
            <a:ext cx="2581275" cy="473392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4725650" y="1091615"/>
            <a:ext cx="2647950" cy="471487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19126200" y="1082090"/>
            <a:ext cx="2676525" cy="47244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/>
          <a:stretch>
            <a:fillRect/>
          </a:stretch>
        </p:blipFill>
        <p:spPr>
          <a:xfrm>
            <a:off x="23317200" y="1066800"/>
            <a:ext cx="25812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Recommendations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850" y="1133475"/>
            <a:ext cx="6972300" cy="4591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173" y="1133475"/>
            <a:ext cx="5896761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8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0" y="1231232"/>
            <a:ext cx="9133367" cy="2350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 smtClean="0"/>
              <a:t>Questions?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/>
              <a:t>Thank you for your time and attendance.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3506450"/>
            <a:ext cx="9133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Senior Thesis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Prince Frederick Hall, University of Maryland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Completed by: Lauren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Kandt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PSU AE, Construction Management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Advisor: Ray Sowers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267702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0" y="1231232"/>
            <a:ext cx="9133367" cy="235016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7200" dirty="0" smtClean="0"/>
              <a:t>Thesis Presentation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/>
              <a:t>Prince Frederick Hall, University of Maryland</a:t>
            </a: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3506450"/>
            <a:ext cx="9133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Completed by: Lauren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Kandt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PSU AE, Construction Management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Advisor: Ray Sowers</a:t>
            </a:r>
          </a:p>
          <a:p>
            <a:pPr algn="ctr"/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April 2014</a:t>
            </a:r>
          </a:p>
        </p:txBody>
      </p:sp>
    </p:spTree>
    <p:extLst>
      <p:ext uri="{BB962C8B-B14F-4D97-AF65-F5344CB8AC3E}">
        <p14:creationId xmlns:p14="http://schemas.microsoft.com/office/powerpoint/2010/main" val="392263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916854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marL="457200" lvl="1" indent="0" algn="ctr" fontAlgn="auto"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marL="457200" lvl="1" indent="0" algn="ctr" fontAlgn="auto"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marL="457200" lvl="1" indent="0" algn="ctr" fontAlgn="auto"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marL="0" indent="0" algn="ctr" fontAlgn="auto">
              <a:spcAft>
                <a:spcPts val="0"/>
              </a:spcAft>
              <a:buNone/>
            </a:pP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0" y="739945"/>
            <a:ext cx="8128896" cy="4447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6096000" cy="504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8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Building Information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7204" y="1103174"/>
            <a:ext cx="4026381" cy="3021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128" y="1103174"/>
            <a:ext cx="5541744" cy="46516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164" y="2508635"/>
            <a:ext cx="3255334" cy="32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8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Infinity Structural System Investigation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0004514" y="1884308"/>
            <a:ext cx="7640938" cy="1399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7938" y="3473116"/>
            <a:ext cx="4858069" cy="3083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85905" y="304347"/>
            <a:ext cx="4870101" cy="2897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36805" y="558313"/>
            <a:ext cx="1707028" cy="2651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07800" y="3505200"/>
            <a:ext cx="2036240" cy="22496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00" y="3912466"/>
            <a:ext cx="4442869" cy="1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Infinity Structural System Investigation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812800"/>
            <a:ext cx="8706965" cy="5868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8405995" y="1981200"/>
            <a:ext cx="8949805" cy="218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Grey Water System Investigation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75" y="4038600"/>
            <a:ext cx="4186626" cy="22059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 descr="http://upload.wikimedia.org/wikipedia/commons/9/9b/Chesapeakewatershedmap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190" y="910506"/>
            <a:ext cx="4196410" cy="5334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8364200" y="152400"/>
            <a:ext cx="8978690" cy="4863148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9372600" y="899168"/>
            <a:ext cx="4338084" cy="291036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7"/>
          <a:stretch>
            <a:fillRect/>
          </a:stretch>
        </p:blipFill>
        <p:spPr>
          <a:xfrm>
            <a:off x="18821400" y="5141553"/>
            <a:ext cx="3886200" cy="15897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/>
          <p:nvPr/>
        </p:nvPicPr>
        <p:blipFill>
          <a:blip r:embed="rId8"/>
          <a:stretch>
            <a:fillRect/>
          </a:stretch>
        </p:blipFill>
        <p:spPr>
          <a:xfrm>
            <a:off x="23131426" y="5141553"/>
            <a:ext cx="3995774" cy="15897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590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44001" y="-12032"/>
            <a:ext cx="9133366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Grey Water System Investigation</a:t>
            </a:r>
            <a:endParaRPr lang="en-US" sz="4000" dirty="0"/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1582400" y="1435483"/>
            <a:ext cx="14283055" cy="40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39712" y="609600"/>
            <a:ext cx="9132888" cy="5791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</a:t>
            </a:r>
          </a:p>
          <a:p>
            <a:pPr lvl="1" fontAlgn="auto">
              <a:spcAft>
                <a:spcPts val="0"/>
              </a:spcAft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Information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Infinity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Grey Water System Investigation</a:t>
            </a:r>
          </a:p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Photovoltaic Cell Window Investigation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Architectural Breadth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Information Transfer Research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Survey Results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 Business Plan</a:t>
            </a:r>
          </a:p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Recommendation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458200" y="-12032"/>
            <a:ext cx="10439399" cy="800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 smtClean="0"/>
              <a:t>Photovoltaic  Cell Window Investigation</a:t>
            </a:r>
            <a:endParaRPr lang="en-US" sz="4000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9329221" y="388018"/>
            <a:ext cx="7273264" cy="19812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9329221" y="2675522"/>
            <a:ext cx="7315899" cy="17526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19329221" y="4734426"/>
            <a:ext cx="7273264" cy="166637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7000" y="1016668"/>
            <a:ext cx="4091154" cy="26409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4452" y="3747836"/>
            <a:ext cx="2969009" cy="296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81" y="4762500"/>
            <a:ext cx="3009900" cy="179070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201" y="1063237"/>
            <a:ext cx="4647533" cy="3472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2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5217</TotalTime>
  <Words>456</Words>
  <Application>Microsoft Office PowerPoint</Application>
  <PresentationFormat>Custom</PresentationFormat>
  <Paragraphs>189</Paragraphs>
  <Slides>15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PSUAE</cp:lastModifiedBy>
  <cp:revision>244</cp:revision>
  <cp:lastPrinted>2013-12-04T19:04:50Z</cp:lastPrinted>
  <dcterms:created xsi:type="dcterms:W3CDTF">2006-11-29T18:17:25Z</dcterms:created>
  <dcterms:modified xsi:type="dcterms:W3CDTF">2014-05-05T14:28:59Z</dcterms:modified>
</cp:coreProperties>
</file>